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6"/>
  </p:notesMasterIdLst>
  <p:sldIdLst>
    <p:sldId id="426" r:id="rId2"/>
    <p:sldId id="433" r:id="rId3"/>
    <p:sldId id="427" r:id="rId4"/>
    <p:sldId id="473" r:id="rId5"/>
    <p:sldId id="429" r:id="rId6"/>
    <p:sldId id="470" r:id="rId7"/>
    <p:sldId id="471" r:id="rId8"/>
    <p:sldId id="478" r:id="rId9"/>
    <p:sldId id="476" r:id="rId10"/>
    <p:sldId id="479" r:id="rId11"/>
    <p:sldId id="480" r:id="rId12"/>
    <p:sldId id="428" r:id="rId13"/>
    <p:sldId id="474" r:id="rId14"/>
    <p:sldId id="434" r:id="rId15"/>
  </p:sldIdLst>
  <p:sldSz cx="9144000" cy="5715000" type="screen16x10"/>
  <p:notesSz cx="6858000" cy="9144000"/>
  <p:embeddedFontLst>
    <p:embeddedFont>
      <p:font typeface="Orly's Font 2" panose="020B0604020202020204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  <p:embeddedFont>
      <p:font typeface="Comic Sans MS" panose="030F0702030302020204" pitchFamily="66" charset="0"/>
      <p:regular r:id="rId26"/>
      <p:bold r:id="rId2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914400" y="1143000"/>
            <a:ext cx="7315200" cy="1384995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A young kangaroo is 24 inches long.  A young zebra is 43 inches long. How much shorter is the kangaroo?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001656"/>
            <a:ext cx="2057400" cy="189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989160"/>
            <a:ext cx="3429000" cy="189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6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4229100"/>
            <a:ext cx="85725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Curved Down Arrow 16"/>
          <p:cNvSpPr/>
          <p:nvPr/>
        </p:nvSpPr>
        <p:spPr>
          <a:xfrm>
            <a:off x="4272148" y="3754872"/>
            <a:ext cx="4055425" cy="467239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31" y="2819508"/>
            <a:ext cx="457200" cy="894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02275" y="4257737"/>
            <a:ext cx="262000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533275" y="3685825"/>
            <a:ext cx="266825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48130" y="4257737"/>
            <a:ext cx="3695269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Curved Down Arrow 15"/>
          <p:cNvSpPr/>
          <p:nvPr/>
        </p:nvSpPr>
        <p:spPr>
          <a:xfrm>
            <a:off x="402275" y="3800537"/>
            <a:ext cx="4055425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346985" y="4257325"/>
            <a:ext cx="150794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497779" y="4257737"/>
            <a:ext cx="227797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740812" y="4257325"/>
            <a:ext cx="250577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003105" y="4267225"/>
            <a:ext cx="207088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25354" y="4255350"/>
            <a:ext cx="209415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55395" y="4255762"/>
            <a:ext cx="227797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710124" y="4255350"/>
            <a:ext cx="207088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934966" y="4265250"/>
            <a:ext cx="188262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153384" y="4243475"/>
            <a:ext cx="220777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394561" y="4243887"/>
            <a:ext cx="188262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589331" y="4243475"/>
            <a:ext cx="207088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814502" y="4253375"/>
            <a:ext cx="227797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052526" y="4241500"/>
            <a:ext cx="200706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262074" y="4241912"/>
            <a:ext cx="227797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511779" y="4241500"/>
            <a:ext cx="207088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726902" y="4251400"/>
            <a:ext cx="227797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962199" y="4251400"/>
            <a:ext cx="220777" cy="542864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Cloud Callout 38"/>
          <p:cNvSpPr/>
          <p:nvPr/>
        </p:nvSpPr>
        <p:spPr>
          <a:xfrm>
            <a:off x="5604995" y="2590481"/>
            <a:ext cx="2651759" cy="1485900"/>
          </a:xfrm>
          <a:prstGeom prst="cloudCallout">
            <a:avLst>
              <a:gd name="adj1" fmla="val -66063"/>
              <a:gd name="adj2" fmla="val 4766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58394" y="2971800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does twice mean?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90837" y="2997109"/>
            <a:ext cx="1826015" cy="587574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Twice means </a:t>
            </a:r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two times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2057399" y="823491"/>
            <a:ext cx="2554277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51800" y="1675212"/>
            <a:ext cx="4541966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239659" y="1742330"/>
            <a:ext cx="6681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The volcano is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34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 push pins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wide.</a:t>
            </a:r>
            <a:endParaRPr lang="en-US" dirty="0"/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546588" y="823491"/>
            <a:ext cx="8343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It took 17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paper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clips to measure the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width of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 model volcano.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Each paper clip is an inch long. It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took twice as many push pins. How many pins did it take?</a:t>
            </a:r>
          </a:p>
        </p:txBody>
      </p:sp>
    </p:spTree>
    <p:extLst>
      <p:ext uri="{BB962C8B-B14F-4D97-AF65-F5344CB8AC3E}">
        <p14:creationId xmlns:p14="http://schemas.microsoft.com/office/powerpoint/2010/main" val="322529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" grpId="0" animBg="1"/>
      <p:bldP spid="13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9" grpId="0" animBg="1"/>
      <p:bldP spid="39" grpId="1" animBg="1"/>
      <p:bldP spid="40" grpId="0"/>
      <p:bldP spid="40" grpId="1"/>
      <p:bldP spid="41" grpId="0" animBg="1"/>
      <p:bldP spid="41" grpId="1" animBg="1"/>
      <p:bldP spid="42" grpId="0" animBg="1"/>
      <p:bldP spid="42" grpId="1" animBg="1"/>
      <p:bldP spid="44" grpId="0" animBg="1"/>
      <p:bldP spid="44" grpId="1" animBg="1"/>
      <p:bldP spid="45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30" y="3342388"/>
            <a:ext cx="85725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30" y="3113788"/>
            <a:ext cx="8877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8228" y="3549720"/>
            <a:ext cx="8813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0     1    2   3    4   5   6    7   8   9    10  11  12  13  14  15  16  17  18 19  20  21  22  23 24 25  26 27 28 29 30 31  32  33  34 35 36 </a:t>
            </a:r>
          </a:p>
        </p:txBody>
      </p:sp>
      <p:sp>
        <p:nvSpPr>
          <p:cNvPr id="3" name="Rectangle 2"/>
          <p:cNvSpPr/>
          <p:nvPr/>
        </p:nvSpPr>
        <p:spPr>
          <a:xfrm>
            <a:off x="2149553" y="1552598"/>
            <a:ext cx="5583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A ruler is like a number line.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356205" y="3195637"/>
            <a:ext cx="262000" cy="484888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12899" y="3195637"/>
            <a:ext cx="262000" cy="484888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877443" y="3196190"/>
            <a:ext cx="210977" cy="484888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93641" y="3199728"/>
            <a:ext cx="210977" cy="484888"/>
          </a:xfrm>
          <a:prstGeom prst="rect">
            <a:avLst/>
          </a:prstGeom>
          <a:solidFill>
            <a:srgbClr val="FFFF00">
              <a:alpha val="3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Curved Down Arrow 48"/>
          <p:cNvSpPr/>
          <p:nvPr/>
        </p:nvSpPr>
        <p:spPr>
          <a:xfrm>
            <a:off x="356205" y="2885188"/>
            <a:ext cx="4055425" cy="457200"/>
          </a:xfrm>
          <a:prstGeom prst="curvedDownArrow">
            <a:avLst>
              <a:gd name="adj1" fmla="val 0"/>
              <a:gd name="adj2" fmla="val 60326"/>
              <a:gd name="adj3" fmla="val 2499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23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8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44" y="2971800"/>
            <a:ext cx="3792156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1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measuring, you have to count the lines on the ruler.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30" y="3429000"/>
            <a:ext cx="7708739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1257300" y="3735890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828799" y="3735890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456725" y="3740548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074525" y="3752445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714025" y="3752123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354975" y="3752123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914399" y="1399512"/>
            <a:ext cx="7315200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measuring, you need to count the spaces.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57778" y="3452150"/>
            <a:ext cx="499522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80450" y="3466373"/>
            <a:ext cx="571499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86674" y="3466695"/>
            <a:ext cx="571499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03026" y="3466695"/>
            <a:ext cx="571499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22271" y="3468620"/>
            <a:ext cx="591754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744411" y="3469748"/>
            <a:ext cx="571499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394750" y="1257300"/>
            <a:ext cx="6515100" cy="10684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280450" y="1371601"/>
            <a:ext cx="6286500" cy="9541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46352" y="1104625"/>
            <a:ext cx="3030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inches long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445" y="3782919"/>
            <a:ext cx="6293252" cy="101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612" y="2016977"/>
            <a:ext cx="4443233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>
            <a:off x="651519" y="3325719"/>
            <a:ext cx="633904" cy="800100"/>
          </a:xfrm>
          <a:prstGeom prst="straightConnector1">
            <a:avLst/>
          </a:prstGeom>
          <a:ln w="6985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237846" y="2109373"/>
            <a:ext cx="0" cy="1787846"/>
          </a:xfrm>
          <a:prstGeom prst="straightConnector1">
            <a:avLst/>
          </a:prstGeom>
          <a:ln w="6985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6073422" y="4125820"/>
            <a:ext cx="381449" cy="342900"/>
          </a:xfrm>
          <a:prstGeom prst="rect">
            <a:avLst/>
          </a:prstGeom>
          <a:solidFill>
            <a:srgbClr val="FFFF00">
              <a:alpha val="34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1997171" y="4137716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2682971" y="4137394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3368771" y="4125819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4061078" y="4137716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4786671" y="4137716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5575196" y="4125820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6242927" y="4137716"/>
            <a:ext cx="0" cy="950410"/>
          </a:xfrm>
          <a:prstGeom prst="straightConnector1">
            <a:avLst/>
          </a:prstGeom>
          <a:ln w="66675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1997171" y="3826727"/>
            <a:ext cx="685800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695730" y="3819327"/>
            <a:ext cx="662650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368771" y="3826727"/>
            <a:ext cx="662650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58377" y="3838602"/>
            <a:ext cx="728293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810422" y="3834189"/>
            <a:ext cx="730049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575196" y="3851966"/>
            <a:ext cx="662650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3052230" y="1104625"/>
            <a:ext cx="3030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inches long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5958109" y="1104625"/>
            <a:ext cx="3030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inches long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24282" y="570427"/>
            <a:ext cx="6930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rgbClr val="FF0000"/>
                </a:solidFill>
                <a:latin typeface="Comic Sans MS" pitchFamily="66" charset="0"/>
                <a:ea typeface="Verdana" pitchFamily="34" charset="0"/>
                <a:cs typeface="Verdana" pitchFamily="34" charset="0"/>
              </a:rPr>
              <a:t>x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23404" y="538864"/>
            <a:ext cx="6930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rgbClr val="FF0000"/>
                </a:solidFill>
                <a:latin typeface="Comic Sans MS" pitchFamily="66" charset="0"/>
                <a:ea typeface="Verdana" pitchFamily="34" charset="0"/>
                <a:cs typeface="Verdana" pitchFamily="34" charset="0"/>
              </a:rPr>
              <a:t>x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26191" y="345982"/>
            <a:ext cx="6930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chemeClr val="accent5"/>
                </a:solidFill>
                <a:latin typeface="Comic Sans MS" pitchFamily="66" charset="0"/>
                <a:ea typeface="Verdana" pitchFamily="34" charset="0"/>
                <a:cs typeface="Verdana" pitchFamily="34" charset="0"/>
                <a:sym typeface="Wingdings"/>
              </a:rPr>
              <a:t></a:t>
            </a:r>
            <a:endParaRPr lang="en-US" sz="8800" dirty="0" smtClean="0">
              <a:solidFill>
                <a:schemeClr val="accent5"/>
              </a:solidFill>
              <a:latin typeface="Comic Sans MS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41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0" grpId="0" animBg="1"/>
      <p:bldP spid="30" grpId="1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build="p"/>
      <p:bldP spid="46" grpId="0" build="p"/>
      <p:bldP spid="2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772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solve length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rulers.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0063" y="1828800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length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rulers.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00905" y="1350811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Measurement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3243805" y="2635868"/>
            <a:ext cx="457200" cy="457200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3992007" y="2397140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615405" y="2635868"/>
            <a:ext cx="457200" cy="4572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5301205" y="2387012"/>
            <a:ext cx="457200" cy="457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1887140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342577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2798014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3253451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3708888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4164325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4619762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5075199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5530636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5986073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>
            <a:spLocks noChangeAspect="1"/>
          </p:cNvSpPr>
          <p:nvPr/>
        </p:nvSpPr>
        <p:spPr>
          <a:xfrm>
            <a:off x="6441510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6896943" y="260960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>
            <a:spLocks noChangeAspect="1"/>
          </p:cNvSpPr>
          <p:nvPr/>
        </p:nvSpPr>
        <p:spPr>
          <a:xfrm>
            <a:off x="1885377" y="3419354"/>
            <a:ext cx="457200" cy="457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>
            <a:spLocks noChangeAspect="1"/>
          </p:cNvSpPr>
          <p:nvPr/>
        </p:nvSpPr>
        <p:spPr>
          <a:xfrm>
            <a:off x="2340814" y="3419354"/>
            <a:ext cx="457200" cy="457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>
            <a:spLocks noChangeAspect="1"/>
          </p:cNvSpPr>
          <p:nvPr/>
        </p:nvSpPr>
        <p:spPr>
          <a:xfrm>
            <a:off x="2796251" y="3419354"/>
            <a:ext cx="457200" cy="457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3251688" y="3419354"/>
            <a:ext cx="457200" cy="457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3704531" y="3419354"/>
            <a:ext cx="457200" cy="457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4159968" y="3419354"/>
            <a:ext cx="457200" cy="457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>
            <a:spLocks noChangeAspect="1"/>
          </p:cNvSpPr>
          <p:nvPr/>
        </p:nvSpPr>
        <p:spPr>
          <a:xfrm>
            <a:off x="4615405" y="3419354"/>
            <a:ext cx="457200" cy="457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4975450" y="2292968"/>
            <a:ext cx="2568350" cy="1143000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4659425" y="1461971"/>
            <a:ext cx="3200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 centimeters longer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221832" y="2635868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snake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221832" y="3435968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worm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build="p"/>
      <p:bldP spid="31" grpId="0" build="p"/>
      <p:bldP spid="3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651" y="1391453"/>
            <a:ext cx="2443383" cy="3602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944" y="3239174"/>
            <a:ext cx="97155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057" y="2799336"/>
            <a:ext cx="97155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138" y="4089422"/>
            <a:ext cx="97155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282" y="3860822"/>
            <a:ext cx="97155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782" y="3922804"/>
            <a:ext cx="97155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4121896" y="800100"/>
            <a:ext cx="41077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word problem is a mystery that needs to be solved!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4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1563071" y="1793175"/>
            <a:ext cx="6028306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212943" y="1344562"/>
            <a:ext cx="969157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03" t="9726" r="20095" b="-6029"/>
          <a:stretch/>
        </p:blipFill>
        <p:spPr bwMode="auto">
          <a:xfrm>
            <a:off x="-265675" y="3895739"/>
            <a:ext cx="1769350" cy="17771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144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A young kangaroo is 24 inches long.  A young zebra is 43 inches long. How much shorter is the kangaroo?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19000" y="2292882"/>
            <a:ext cx="2354580" cy="1447968"/>
          </a:xfrm>
          <a:prstGeom prst="cloudCallout">
            <a:avLst>
              <a:gd name="adj1" fmla="val -33150"/>
              <a:gd name="adj2" fmla="val 8607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6165" y="2601367"/>
            <a:ext cx="2000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 I know?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1966974" y="3610205"/>
            <a:ext cx="2590800" cy="1625600"/>
          </a:xfrm>
          <a:prstGeom prst="cloudCallout">
            <a:avLst>
              <a:gd name="adj1" fmla="val -78445"/>
              <a:gd name="adj2" fmla="val 7367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4144" y="3865576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figure out?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754" y="2526977"/>
            <a:ext cx="1318385" cy="1213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289" y="3813924"/>
            <a:ext cx="2197308" cy="1213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7330139" y="3053412"/>
            <a:ext cx="83145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161597" y="4651855"/>
            <a:ext cx="0" cy="308486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331128" y="2899169"/>
            <a:ext cx="0" cy="308486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7555752" y="2637559"/>
            <a:ext cx="333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8" name="Cloud Callout 27"/>
          <p:cNvSpPr/>
          <p:nvPr/>
        </p:nvSpPr>
        <p:spPr>
          <a:xfrm>
            <a:off x="1976874" y="3608230"/>
            <a:ext cx="2590800" cy="1625600"/>
          </a:xfrm>
          <a:prstGeom prst="cloudCallout">
            <a:avLst>
              <a:gd name="adj1" fmla="val -78445"/>
              <a:gd name="adj2" fmla="val 7367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94044" y="386360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figure out?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44680" y="3263796"/>
            <a:ext cx="5257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The kangaroo is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   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inches shorter than the zebra.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76765E-6 L 1.11111E-6 -0.3068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3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" grpId="0"/>
      <p:bldP spid="6" grpId="0" animBg="1"/>
      <p:bldP spid="6" grpId="1" animBg="1"/>
      <p:bldP spid="7" grpId="0"/>
      <p:bldP spid="7" grpId="1"/>
      <p:bldP spid="8" grpId="0" animBg="1"/>
      <p:bldP spid="8" grpId="1" animBg="1"/>
      <p:bldP spid="9" grpId="0"/>
      <p:bldP spid="9" grpId="1"/>
      <p:bldP spid="22" grpId="0"/>
      <p:bldP spid="28" grpId="0" animBg="1"/>
      <p:bldP spid="28" grpId="1" animBg="1"/>
      <p:bldP spid="29" grpId="0"/>
      <p:bldP spid="29" grpId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765" y="1432277"/>
            <a:ext cx="80010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765" y="1146527"/>
            <a:ext cx="78105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7"/>
          <a:stretch/>
        </p:blipFill>
        <p:spPr bwMode="auto">
          <a:xfrm>
            <a:off x="4690752" y="1160815"/>
            <a:ext cx="700397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1470377"/>
            <a:ext cx="71437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977" y="2266950"/>
            <a:ext cx="590550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2366">
            <a:off x="3575847" y="2162175"/>
            <a:ext cx="71437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49" y="3533775"/>
            <a:ext cx="857250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5" y="3543300"/>
            <a:ext cx="85725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78825" y="914400"/>
            <a:ext cx="51435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07575" y="1360165"/>
            <a:ext cx="4307775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625775" y="1809500"/>
            <a:ext cx="5918025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267700" y="1360164"/>
            <a:ext cx="834143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30729" y="9144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 young kangaroo is 24 inches long.  A young zebra is 43 inches long. How much shorter is the kangaroo?</a:t>
            </a:r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5" y="3543300"/>
            <a:ext cx="85725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299850" y="3760780"/>
            <a:ext cx="8145829" cy="307740"/>
            <a:chOff x="299851" y="3567050"/>
            <a:chExt cx="4910879" cy="30774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312283" y="3732627"/>
              <a:ext cx="4892040" cy="0"/>
            </a:xfrm>
            <a:prstGeom prst="line">
              <a:avLst/>
            </a:prstGeom>
            <a:ln w="127000" cap="flat">
              <a:solidFill>
                <a:schemeClr val="accent5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99851" y="3567050"/>
              <a:ext cx="0" cy="284327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5210730" y="3590463"/>
              <a:ext cx="0" cy="284327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312841" y="3339846"/>
            <a:ext cx="4548622" cy="307740"/>
            <a:chOff x="299851" y="3567050"/>
            <a:chExt cx="4910879" cy="30774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312283" y="3732627"/>
              <a:ext cx="4892040" cy="0"/>
            </a:xfrm>
            <a:prstGeom prst="line">
              <a:avLst/>
            </a:prstGeom>
            <a:ln w="127000" cap="flat">
              <a:solidFill>
                <a:schemeClr val="accent3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99851" y="3567050"/>
              <a:ext cx="0" cy="28432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210730" y="3590463"/>
              <a:ext cx="0" cy="28432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Arrow Connector 25"/>
          <p:cNvCxnSpPr/>
          <p:nvPr/>
        </p:nvCxnSpPr>
        <p:spPr>
          <a:xfrm>
            <a:off x="299850" y="2743200"/>
            <a:ext cx="12991" cy="826819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24356" y="3150218"/>
            <a:ext cx="1354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kangaroo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24356" y="3613252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zebra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885213" y="3357250"/>
            <a:ext cx="3584216" cy="1100450"/>
          </a:xfrm>
          <a:prstGeom prst="rect">
            <a:avLst/>
          </a:prstGeom>
          <a:solidFill>
            <a:srgbClr val="FFFF00">
              <a:alpha val="3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600996" y="2982202"/>
            <a:ext cx="1938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19 spaces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5598027" y="2996330"/>
            <a:ext cx="18357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19 inches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1001785" y="1532562"/>
            <a:ext cx="71949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The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kangaroo is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19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 inches shorter than the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zebra.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80156E-6 L -3.61111E-6 0.0833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80156E-6 L 0.49983 -2.80156E-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31" grpId="0" animBg="1"/>
      <p:bldP spid="31" grpId="1" animBg="1"/>
      <p:bldP spid="32" grpId="0" animBg="1"/>
      <p:bldP spid="32" grpId="1" animBg="1"/>
      <p:bldP spid="3" grpId="0"/>
      <p:bldP spid="3" grpId="1"/>
      <p:bldP spid="28" grpId="0"/>
      <p:bldP spid="30" grpId="0"/>
      <p:bldP spid="33" grpId="0" animBg="1"/>
      <p:bldP spid="34" grpId="0"/>
      <p:bldP spid="34" grpId="1"/>
      <p:bldP spid="35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85750" y="3181350"/>
            <a:ext cx="8515350" cy="647700"/>
            <a:chOff x="1024247" y="3543300"/>
            <a:chExt cx="6991599" cy="647700"/>
          </a:xfrm>
        </p:grpSpPr>
        <p:pic>
          <p:nvPicPr>
            <p:cNvPr id="4" name="Picture 1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442"/>
            <a:stretch/>
          </p:blipFill>
          <p:spPr bwMode="auto">
            <a:xfrm>
              <a:off x="1024247" y="3543300"/>
              <a:ext cx="6991599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" name="Straight Connector 4"/>
            <p:cNvCxnSpPr/>
            <p:nvPr/>
          </p:nvCxnSpPr>
          <p:spPr>
            <a:xfrm>
              <a:off x="8015846" y="3543300"/>
              <a:ext cx="0" cy="6477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3201637"/>
            <a:ext cx="85725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06" y="3282352"/>
            <a:ext cx="8410575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29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33463E-6 L 0.01007 0.0361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8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46588" y="823491"/>
            <a:ext cx="8343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It took 17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paper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clips to measure the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width of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 model volcano.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Each paper clip is an inch long. It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took twice as many push pins. How many pins did it take?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232513" y="2130562"/>
            <a:ext cx="497205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03" t="9726" r="20095" b="-6029"/>
          <a:stretch/>
        </p:blipFill>
        <p:spPr bwMode="auto">
          <a:xfrm>
            <a:off x="-265675" y="4002808"/>
            <a:ext cx="1769350" cy="17771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619000" y="2655322"/>
            <a:ext cx="2354580" cy="1447968"/>
          </a:xfrm>
          <a:prstGeom prst="cloudCallout">
            <a:avLst>
              <a:gd name="adj1" fmla="val -30892"/>
              <a:gd name="adj2" fmla="val 71390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6165" y="2963807"/>
            <a:ext cx="2000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 I know?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1976874" y="3968910"/>
            <a:ext cx="2590800" cy="1625600"/>
          </a:xfrm>
          <a:prstGeom prst="cloudCallout">
            <a:avLst>
              <a:gd name="adj1" fmla="val -79266"/>
              <a:gd name="adj2" fmla="val -6368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6424" y="430788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figure out?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599" y="2671625"/>
            <a:ext cx="4249735" cy="213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360" y="2707503"/>
            <a:ext cx="470150" cy="919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538" y="3775901"/>
            <a:ext cx="641214" cy="339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Straight Arrow Connector 12"/>
          <p:cNvCxnSpPr/>
          <p:nvPr/>
        </p:nvCxnSpPr>
        <p:spPr>
          <a:xfrm>
            <a:off x="4971024" y="4810345"/>
            <a:ext cx="3944376" cy="0"/>
          </a:xfrm>
          <a:prstGeom prst="straightConnector1">
            <a:avLst/>
          </a:prstGeom>
          <a:ln w="38100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925466" y="4848468"/>
            <a:ext cx="333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1986774" y="3956820"/>
            <a:ext cx="2590800" cy="1625600"/>
          </a:xfrm>
          <a:prstGeom prst="cloudCallout">
            <a:avLst>
              <a:gd name="adj1" fmla="val -79676"/>
              <a:gd name="adj2" fmla="val -6368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03944" y="421219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figure out?</a:t>
            </a:r>
          </a:p>
        </p:txBody>
      </p:sp>
      <p:sp>
        <p:nvSpPr>
          <p:cNvPr id="20" name="Oval 19"/>
          <p:cNvSpPr/>
          <p:nvPr/>
        </p:nvSpPr>
        <p:spPr>
          <a:xfrm>
            <a:off x="4550855" y="3661831"/>
            <a:ext cx="884420" cy="5715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50257" y="3160624"/>
            <a:ext cx="51099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The volcano is </a:t>
            </a:r>
            <a:r>
              <a:rPr lang="en-US" sz="2800" u="sng" dirty="0" smtClean="0">
                <a:solidFill>
                  <a:schemeClr val="accent5"/>
                </a:solidFill>
                <a:latin typeface="Orly's Font 2" pitchFamily="66" charset="0"/>
              </a:rPr>
              <a:t>   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push pins wide.</a:t>
            </a:r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29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1" grpId="0" animBg="1"/>
      <p:bldP spid="6" grpId="0" animBg="1"/>
      <p:bldP spid="6" grpId="1" animBg="1"/>
      <p:bldP spid="7" grpId="0"/>
      <p:bldP spid="7" grpId="1"/>
      <p:bldP spid="8" grpId="0" animBg="1"/>
      <p:bldP spid="8" grpId="1" animBg="1"/>
      <p:bldP spid="9" grpId="0"/>
      <p:bldP spid="9" grpId="1"/>
      <p:bldP spid="14" grpId="0"/>
      <p:bldP spid="18" grpId="0" animBg="1"/>
      <p:bldP spid="18" grpId="1" animBg="1"/>
      <p:bldP spid="19" grpId="0"/>
      <p:bldP spid="19" grpId="1"/>
      <p:bldP spid="20" grpId="0" animBg="1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6686</TotalTime>
  <Words>381</Words>
  <Application>Microsoft Office PowerPoint</Application>
  <PresentationFormat>On-screen Show (16:10)</PresentationFormat>
  <Paragraphs>54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Orly's Font 2</vt:lpstr>
      <vt:lpstr>Courier New</vt:lpstr>
      <vt:lpstr>Orly's Font</vt:lpstr>
      <vt:lpstr>Wingdings</vt:lpstr>
      <vt:lpstr>Calibri</vt:lpstr>
      <vt:lpstr>Verdana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301</cp:revision>
  <dcterms:created xsi:type="dcterms:W3CDTF">2011-06-12T17:04:43Z</dcterms:created>
  <dcterms:modified xsi:type="dcterms:W3CDTF">2015-06-07T13:05:38Z</dcterms:modified>
</cp:coreProperties>
</file>